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FF6699"/>
    <a:srgbClr val="FF9999"/>
    <a:srgbClr val="A9A9A9"/>
    <a:srgbClr val="D37F9D"/>
    <a:srgbClr val="E0A4B9"/>
    <a:srgbClr val="F98BEC"/>
    <a:srgbClr val="F20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8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1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7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2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2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9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7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9733-129A-4FAF-9193-53F4E40F287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E89F0-4E92-49AD-A5A2-B8C6894E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4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5287962"/>
          </a:xfrm>
          <a:solidFill>
            <a:srgbClr val="A5002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“Over the years I have learned that what is important in a dress is the woman who is wearing it.”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Yves Saint Laurent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3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“I like my money right where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I can see it: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 hanging in my closet.”</a:t>
            </a:r>
          </a:p>
          <a:p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Carrie Bradshaw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74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 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“One is never overdressed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or underdressed </a:t>
            </a:r>
          </a:p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w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ith a Little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lack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ress.”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Karl </a:t>
            </a:r>
            <a:r>
              <a:rPr lang="en-US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Lagerfield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48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I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like being a woman, even </a:t>
            </a:r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in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a man’s world. </a:t>
            </a:r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After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all, 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men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can’t wear dresses, </a:t>
            </a:r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but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we can wear the pants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.” </a:t>
            </a:r>
          </a:p>
          <a:p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Whitney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Houston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30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rgbClr val="A5002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'I'm just trying to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change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the world, </a:t>
            </a:r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one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sequin at a time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.”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Lady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Gaga</a:t>
            </a:r>
            <a:b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6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5287962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“I am no longer concerned 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with sensation and innovation, but with the perfection of 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my style.’’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Yves Saint Laurent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16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“The most beautiful makeup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of a woman is passion.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But cosmetics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are easier to buy.”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Yves Saint Laurent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4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 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“Fashions fade, style is eternal.”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Yves Saint Laurent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12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rgbClr val="A5002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“A girl should be two things: classy and fabulous.”</a:t>
            </a:r>
          </a:p>
          <a:p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 Coco Chanel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5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 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“In order to be irreplaceable, one must always be different.”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Coco Chanel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65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 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“Happiness is the secret to all beauty; there is no beauty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that is attractive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without happiness.”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Christian Dior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4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rgbClr val="A5002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“Give a girl the right shoes and she can conquer the world.”</a:t>
            </a:r>
          </a:p>
          <a:p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 Marilyn Monroe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84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685800"/>
            <a:ext cx="8153400" cy="52879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 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“A woman’s perfume tells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more about her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than her handwriting.”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Christian Dior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7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146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“Over the years I have learned that what is important in a dress is the woman who is wearing it.”  Yves Saint Laurent</vt:lpstr>
      <vt:lpstr>“I am no longer concerned  with sensation and innovation, but with the perfection of  my style.’’  Yves Saint Laurent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“Over the years I have learned that what is important in a dress is the woman who is wearing it.”  Yves Saint Laurent</dc:title>
  <dc:creator>Elvenyia</dc:creator>
  <cp:lastModifiedBy>Elvenyia</cp:lastModifiedBy>
  <cp:revision>8</cp:revision>
  <dcterms:created xsi:type="dcterms:W3CDTF">2013-11-05T01:30:36Z</dcterms:created>
  <dcterms:modified xsi:type="dcterms:W3CDTF">2013-11-05T02:55:44Z</dcterms:modified>
</cp:coreProperties>
</file>